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7" d="100"/>
          <a:sy n="57" d="100"/>
        </p:scale>
        <p:origin x="45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5C3A2D-C145-4B04-B724-CC161C2FF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45FBF5B-C770-4D84-9BBC-E3A236E4A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F1706A-53F6-4936-AEEC-9435FB77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89C656-8D89-4084-9D81-38408D6D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9B6CC-23A9-4D47-9E9C-13A7FD44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15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8517B-CDFD-4392-A5F3-0BCB05FC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07446C0-3A12-4C1E-BB50-F3B5273AD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B0ECDAE-FC4C-4DC2-812E-23C141FCA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712225-A895-4F95-B6E4-1F8440C4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4C34A3-9CFB-46AA-BAB7-7591E0B4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41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96A4474-A880-42AB-BF3C-7D6D2FD8B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EAD5767-F57B-4604-9AC9-5012E88A3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A3DFF4-BCA4-4DFB-8891-473557F9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FD459-52AF-462C-B262-F301CE7B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4EE221-9F25-4123-A0DB-CBAA1A80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66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33F3B0-263C-4EA4-A65F-97F366FF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16E66-1F5E-4250-A341-4FB8AFDBF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4195DF-B475-4A71-A0B2-E06A74FD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80C699-8837-4C8E-8810-ECA19518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4123CF-BBF6-4FBA-A3BC-0F3979EC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27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840A88-6C75-47D0-8D90-5D13FCDB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2999EAF-F62B-475A-8877-170277996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2A9F5D-40B4-4FF8-B959-E2BA38B7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AC7FDC-A894-4543-93B1-B151B226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A34246-C730-4F02-B6D5-ADF0832E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01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B02937-5270-4EA2-B616-A5C03E06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E06B08-F17F-497B-B73A-37BF3B812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51578C2-01A1-48B4-BED9-9FD996B69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A22936-C3B7-4457-B591-184747EA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7CEDE51-25B9-414E-ACD1-B3A7B894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802D34B-5EB4-4F30-96F9-3F31CCB0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14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6949B4-D25A-4456-A5E1-C0901A6E5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23F932-3A0D-4B36-AF35-6CCF04C03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F03E179-8899-4CB1-90F2-50A5C90E4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4AF2314-3184-40E7-BC13-38236A622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C533D3E-504C-40B1-9EA2-376CA96C9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3030BE2-BDA6-4CBF-A33A-522044DF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3BC4A54-89AC-41CA-ACBE-FCF9FCB6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6E6AA9A-3C7F-4F7E-ACAD-3BA155FA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93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7E9B46-51C4-4A3B-835C-58E481F2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CCB9B6C-AA15-41F6-A607-BCC10DD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4A68601-354B-41AE-8029-A9CE4A77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2E34222-A971-4030-908E-D71ABE8E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9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C7C1DFB-7D43-414C-9ECF-4F4C81F6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E9AA009-7F53-439A-8BF1-002F7E3B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430F97-E789-4AED-A1EF-31F9629D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014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E39C27-C303-42DC-BCF5-3FCABF67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787359-E3F0-49C2-8184-5DE81D58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4CA77E9-722B-4EC3-B02F-93E58CE5F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0A51FC-80EF-41BC-8E94-AB00E26D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FD58A3-B07E-448A-B5A2-1B86CED6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BF878E1-BB0B-4CF5-9F43-12A83D57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86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6AB6C7-6E3D-423F-9F17-B481037D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50105D5-CBF2-4C9C-9BF2-72257AF96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97C5083-8599-478B-B943-DAD80BF4F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21B78E-9D5E-41F9-A550-03E4DBF4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5B4E51-1FF3-4F40-ACF5-7530DC8E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D74499-CEC7-4477-9320-E9EA4750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02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FAE43CD-D7A3-42B5-954A-B3644787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555F047-5EED-4AE0-B27C-4F8DCF0DD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9226DD-BD8F-4FD2-91BD-652E3F25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43ECF-CA2C-4B1C-B54D-16B407604621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34946B-055C-4603-ADD1-BDAD047DE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BC9BA2-6A14-4ADF-8CD5-7CE9C67E8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FD24E-0987-4072-B851-ECAF38121E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657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">
            <a:extLst>
              <a:ext uri="{FF2B5EF4-FFF2-40B4-BE49-F238E27FC236}">
                <a16:creationId xmlns:a16="http://schemas.microsoft.com/office/drawing/2014/main" id="{3A382A5F-353A-439D-A4AC-AE0AA0DCA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59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">
            <a:extLst>
              <a:ext uri="{FF2B5EF4-FFF2-40B4-BE49-F238E27FC236}">
                <a16:creationId xmlns:a16="http://schemas.microsoft.com/office/drawing/2014/main" id="{7F3F2B27-EF9E-4541-803C-220174BF0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1">
            <a:extLst>
              <a:ext uri="{FF2B5EF4-FFF2-40B4-BE49-F238E27FC236}">
                <a16:creationId xmlns:a16="http://schemas.microsoft.com/office/drawing/2014/main" id="{FBAA1E78-0D75-49A1-BDBB-C414B3198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2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2">
            <a:extLst>
              <a:ext uri="{FF2B5EF4-FFF2-40B4-BE49-F238E27FC236}">
                <a16:creationId xmlns:a16="http://schemas.microsoft.com/office/drawing/2014/main" id="{CBC52F23-C6D1-45D0-8D61-2BD5A60F2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3">
            <a:extLst>
              <a:ext uri="{FF2B5EF4-FFF2-40B4-BE49-F238E27FC236}">
                <a16:creationId xmlns:a16="http://schemas.microsoft.com/office/drawing/2014/main" id="{AE080783-14C9-4380-AF26-326695E17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4">
            <a:extLst>
              <a:ext uri="{FF2B5EF4-FFF2-40B4-BE49-F238E27FC236}">
                <a16:creationId xmlns:a16="http://schemas.microsoft.com/office/drawing/2014/main" id="{42493430-A99F-4473-BA8B-C6A7F2680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5">
            <a:extLst>
              <a:ext uri="{FF2B5EF4-FFF2-40B4-BE49-F238E27FC236}">
                <a16:creationId xmlns:a16="http://schemas.microsoft.com/office/drawing/2014/main" id="{A0250117-17F9-44CF-AB67-61160282A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9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6">
            <a:extLst>
              <a:ext uri="{FF2B5EF4-FFF2-40B4-BE49-F238E27FC236}">
                <a16:creationId xmlns:a16="http://schemas.microsoft.com/office/drawing/2014/main" id="{2FC477E3-FEE1-42FD-A107-CE172C7A4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7">
            <a:extLst>
              <a:ext uri="{FF2B5EF4-FFF2-40B4-BE49-F238E27FC236}">
                <a16:creationId xmlns:a16="http://schemas.microsoft.com/office/drawing/2014/main" id="{5A49C11F-D174-4E45-8F55-99B53DF36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5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8">
            <a:extLst>
              <a:ext uri="{FF2B5EF4-FFF2-40B4-BE49-F238E27FC236}">
                <a16:creationId xmlns:a16="http://schemas.microsoft.com/office/drawing/2014/main" id="{444251A1-FE61-4065-B8CE-4DD202F28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">
            <a:extLst>
              <a:ext uri="{FF2B5EF4-FFF2-40B4-BE49-F238E27FC236}">
                <a16:creationId xmlns:a16="http://schemas.microsoft.com/office/drawing/2014/main" id="{0B1D1F9A-0AA4-42AF-A1CD-89FF23C5D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6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">
            <a:extLst>
              <a:ext uri="{FF2B5EF4-FFF2-40B4-BE49-F238E27FC236}">
                <a16:creationId xmlns:a16="http://schemas.microsoft.com/office/drawing/2014/main" id="{E0ECF4A2-B200-4D8F-B95A-6DBE0E24C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">
            <a:extLst>
              <a:ext uri="{FF2B5EF4-FFF2-40B4-BE49-F238E27FC236}">
                <a16:creationId xmlns:a16="http://schemas.microsoft.com/office/drawing/2014/main" id="{D09CB5FD-C295-48B3-8636-8BC716517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">
            <a:extLst>
              <a:ext uri="{FF2B5EF4-FFF2-40B4-BE49-F238E27FC236}">
                <a16:creationId xmlns:a16="http://schemas.microsoft.com/office/drawing/2014/main" id="{824A3E5F-CCD3-4402-BF17-BF3A191E7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">
            <a:extLst>
              <a:ext uri="{FF2B5EF4-FFF2-40B4-BE49-F238E27FC236}">
                <a16:creationId xmlns:a16="http://schemas.microsoft.com/office/drawing/2014/main" id="{82A477B3-92C1-4D77-A164-3634B77F57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8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">
            <a:extLst>
              <a:ext uri="{FF2B5EF4-FFF2-40B4-BE49-F238E27FC236}">
                <a16:creationId xmlns:a16="http://schemas.microsoft.com/office/drawing/2014/main" id="{F1679D5F-9306-4B00-B0B6-A31E160FB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">
            <a:extLst>
              <a:ext uri="{FF2B5EF4-FFF2-40B4-BE49-F238E27FC236}">
                <a16:creationId xmlns:a16="http://schemas.microsoft.com/office/drawing/2014/main" id="{920C02EF-441B-49F1-A6E2-242467D36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">
            <a:extLst>
              <a:ext uri="{FF2B5EF4-FFF2-40B4-BE49-F238E27FC236}">
                <a16:creationId xmlns:a16="http://schemas.microsoft.com/office/drawing/2014/main" id="{104FF23B-1A1F-4255-9E4A-89FE18A80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黃龍泉</dc:creator>
  <cp:lastModifiedBy>黃龍泉</cp:lastModifiedBy>
  <cp:revision>1</cp:revision>
  <dcterms:created xsi:type="dcterms:W3CDTF">2022-07-04T03:03:22Z</dcterms:created>
  <dcterms:modified xsi:type="dcterms:W3CDTF">2022-07-04T03:04:07Z</dcterms:modified>
</cp:coreProperties>
</file>